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79" r:id="rId3"/>
    <p:sldId id="258" r:id="rId4"/>
    <p:sldId id="259" r:id="rId5"/>
    <p:sldId id="260" r:id="rId6"/>
    <p:sldId id="266" r:id="rId7"/>
    <p:sldId id="272" r:id="rId8"/>
    <p:sldId id="261" r:id="rId9"/>
    <p:sldId id="267" r:id="rId10"/>
    <p:sldId id="273" r:id="rId11"/>
    <p:sldId id="262" r:id="rId12"/>
    <p:sldId id="268" r:id="rId13"/>
    <p:sldId id="274" r:id="rId14"/>
    <p:sldId id="263" r:id="rId15"/>
    <p:sldId id="269" r:id="rId16"/>
    <p:sldId id="275" r:id="rId17"/>
    <p:sldId id="264" r:id="rId18"/>
    <p:sldId id="270" r:id="rId19"/>
    <p:sldId id="276" r:id="rId20"/>
    <p:sldId id="265" r:id="rId21"/>
    <p:sldId id="271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4" autoAdjust="0"/>
    <p:restoredTop sz="94660"/>
  </p:normalViewPr>
  <p:slideViewPr>
    <p:cSldViewPr>
      <p:cViewPr varScale="1">
        <p:scale>
          <a:sx n="107" d="100"/>
          <a:sy n="107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2BB90-DD93-4DA7-917C-312AF10B85EF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263EA-9358-42DB-A3CE-26AADA3D2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247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263EA-9358-42DB-A3CE-26AADA3D2A00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553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0D1B-5081-456B-A135-7F75F269B579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F003-B69B-496D-9FB1-EAE5A5D7F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309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0D1B-5081-456B-A135-7F75F269B579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F003-B69B-496D-9FB1-EAE5A5D7F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542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0D1B-5081-456B-A135-7F75F269B579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F003-B69B-496D-9FB1-EAE5A5D7F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568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0D1B-5081-456B-A135-7F75F269B579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F003-B69B-496D-9FB1-EAE5A5D7F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023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0D1B-5081-456B-A135-7F75F269B579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F003-B69B-496D-9FB1-EAE5A5D7F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484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0D1B-5081-456B-A135-7F75F269B579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F003-B69B-496D-9FB1-EAE5A5D7F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935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0D1B-5081-456B-A135-7F75F269B579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F003-B69B-496D-9FB1-EAE5A5D7F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144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0D1B-5081-456B-A135-7F75F269B579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F003-B69B-496D-9FB1-EAE5A5D7F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253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0D1B-5081-456B-A135-7F75F269B579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F003-B69B-496D-9FB1-EAE5A5D7F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0D1B-5081-456B-A135-7F75F269B579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F003-B69B-496D-9FB1-EAE5A5D7F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927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0D1B-5081-456B-A135-7F75F269B579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F003-B69B-496D-9FB1-EAE5A5D7F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390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20D1B-5081-456B-A135-7F75F269B579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2F003-B69B-496D-9FB1-EAE5A5D7F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slide" Target="slide12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slide" Target="slide16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slide" Target="slide22.xml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776" y="5301208"/>
            <a:ext cx="7772400" cy="1326009"/>
          </a:xfrm>
        </p:spPr>
        <p:txBody>
          <a:bodyPr/>
          <a:lstStyle/>
          <a:p>
            <a:r>
              <a:rPr lang="en-GB" b="1" dirty="0" smtClean="0">
                <a:solidFill>
                  <a:srgbClr val="663300"/>
                </a:solidFill>
              </a:rPr>
              <a:t>Half past</a:t>
            </a:r>
            <a:endParaRPr lang="en-GB" b="1" dirty="0">
              <a:solidFill>
                <a:srgbClr val="663300"/>
              </a:solidFill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46"/>
          <a:stretch/>
        </p:blipFill>
        <p:spPr>
          <a:xfrm>
            <a:off x="3131840" y="2452241"/>
            <a:ext cx="2448272" cy="2448272"/>
          </a:xfrm>
          <a:prstGeom prst="rect">
            <a:avLst/>
          </a:prstGeom>
          <a:ln w="228600" cap="sq" cmpd="thickThin">
            <a:solidFill>
              <a:srgbClr val="6633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cxnSp>
        <p:nvCxnSpPr>
          <p:cNvPr id="7" name="Straight Arrow Connector 6"/>
          <p:cNvCxnSpPr/>
          <p:nvPr/>
        </p:nvCxnSpPr>
        <p:spPr>
          <a:xfrm>
            <a:off x="4355976" y="3676377"/>
            <a:ext cx="0" cy="97675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355976" y="2996952"/>
            <a:ext cx="432048" cy="65490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763960" y="55706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663300"/>
                </a:solidFill>
              </a:rPr>
              <a:t>Telling the time</a:t>
            </a:r>
            <a:endParaRPr lang="en-GB" b="1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68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931482" y="233353"/>
            <a:ext cx="5328592" cy="13234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8000" b="1" dirty="0" smtClean="0">
                <a:solidFill>
                  <a:srgbClr val="FFFF00"/>
                </a:solidFill>
                <a:latin typeface="+mj-lt"/>
              </a:rPr>
              <a:t>Well done!</a:t>
            </a:r>
            <a:endParaRPr lang="en-GB" sz="8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5" name="TextBox 24">
            <a:hlinkClick r:id="rId3" action="ppaction://hlinksldjump"/>
          </p:cNvPr>
          <p:cNvSpPr txBox="1"/>
          <p:nvPr/>
        </p:nvSpPr>
        <p:spPr>
          <a:xfrm>
            <a:off x="2195736" y="5445224"/>
            <a:ext cx="4608512" cy="1015663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rgbClr val="FFFF00"/>
                </a:solidFill>
                <a:latin typeface="+mj-lt"/>
              </a:rPr>
              <a:t>Play again</a:t>
            </a:r>
            <a:endParaRPr lang="en-GB" sz="6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2879812" y="1700808"/>
            <a:ext cx="3240360" cy="349753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07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GB" b="1" dirty="0" smtClean="0">
                <a:solidFill>
                  <a:srgbClr val="663300"/>
                </a:solidFill>
              </a:rPr>
              <a:t>What time is it?</a:t>
            </a:r>
            <a:endParaRPr lang="en-GB" b="1" dirty="0">
              <a:solidFill>
                <a:srgbClr val="663300"/>
              </a:solidFill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46"/>
          <a:stretch/>
        </p:blipFill>
        <p:spPr>
          <a:xfrm>
            <a:off x="805523" y="2492896"/>
            <a:ext cx="2448272" cy="2448272"/>
          </a:xfrm>
          <a:prstGeom prst="rect">
            <a:avLst/>
          </a:prstGeom>
          <a:ln w="228600" cap="sq" cmpd="thickThin">
            <a:solidFill>
              <a:srgbClr val="6633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cxnSp>
        <p:nvCxnSpPr>
          <p:cNvPr id="7" name="Straight Arrow Connector 6"/>
          <p:cNvCxnSpPr/>
          <p:nvPr/>
        </p:nvCxnSpPr>
        <p:spPr>
          <a:xfrm>
            <a:off x="2057337" y="3676377"/>
            <a:ext cx="12188" cy="97675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1619672" y="3676378"/>
            <a:ext cx="449853" cy="4727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hlinkClick r:id="rId3" action="ppaction://hlinksldjump"/>
          </p:cNvPr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4" action="ppaction://hlinksldjump"/>
          </p:cNvPr>
          <p:cNvSpPr txBox="1"/>
          <p:nvPr/>
        </p:nvSpPr>
        <p:spPr>
          <a:xfrm>
            <a:off x="4644008" y="2077397"/>
            <a:ext cx="3746260" cy="830997"/>
          </a:xfrm>
          <a:prstGeom prst="rect">
            <a:avLst/>
          </a:prstGeom>
          <a:solidFill>
            <a:srgbClr val="FFFF00"/>
          </a:solidFill>
          <a:ln>
            <a:solidFill>
              <a:srgbClr val="66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rgbClr val="663300"/>
                </a:solidFill>
                <a:latin typeface="+mj-lt"/>
              </a:rPr>
              <a:t>Half past 7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rgbClr val="663300"/>
              </a:solidFill>
              <a:latin typeface="+mj-lt"/>
            </a:endParaRPr>
          </a:p>
        </p:txBody>
      </p:sp>
      <p:sp>
        <p:nvSpPr>
          <p:cNvPr id="6" name="TextBox 5">
            <a:hlinkClick r:id="rId5" action="ppaction://hlinksldjump"/>
          </p:cNvPr>
          <p:cNvSpPr txBox="1"/>
          <p:nvPr/>
        </p:nvSpPr>
        <p:spPr>
          <a:xfrm>
            <a:off x="4644008" y="3501008"/>
            <a:ext cx="3735141" cy="830997"/>
          </a:xfrm>
          <a:prstGeom prst="rect">
            <a:avLst/>
          </a:prstGeom>
          <a:solidFill>
            <a:srgbClr val="FFFF00"/>
          </a:solidFill>
          <a:ln>
            <a:solidFill>
              <a:srgbClr val="66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rgbClr val="663300"/>
                </a:solidFill>
                <a:latin typeface="+mj-lt"/>
              </a:rPr>
              <a:t>Half past 8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rgbClr val="663300"/>
              </a:solidFill>
              <a:latin typeface="+mj-lt"/>
            </a:endParaRPr>
          </a:p>
        </p:txBody>
      </p:sp>
      <p:sp>
        <p:nvSpPr>
          <p:cNvPr id="5" name="TextBox 4">
            <a:hlinkClick r:id="rId5" action="ppaction://hlinksldjump"/>
          </p:cNvPr>
          <p:cNvSpPr txBox="1"/>
          <p:nvPr/>
        </p:nvSpPr>
        <p:spPr>
          <a:xfrm>
            <a:off x="4644008" y="4941168"/>
            <a:ext cx="3746260" cy="830997"/>
          </a:xfrm>
          <a:prstGeom prst="rect">
            <a:avLst/>
          </a:prstGeom>
          <a:solidFill>
            <a:srgbClr val="FFFF00"/>
          </a:solidFill>
          <a:ln>
            <a:solidFill>
              <a:srgbClr val="66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rgbClr val="663300"/>
                </a:solidFill>
                <a:latin typeface="+mj-lt"/>
              </a:rPr>
              <a:t>Half past 6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rgbClr val="6633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0002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loud Callout 7">
            <a:hlinkClick r:id="rId2" action="ppaction://hlinksldjump"/>
          </p:cNvPr>
          <p:cNvSpPr/>
          <p:nvPr/>
        </p:nvSpPr>
        <p:spPr>
          <a:xfrm>
            <a:off x="1403648" y="1412776"/>
            <a:ext cx="6120680" cy="3528392"/>
          </a:xfrm>
          <a:prstGeom prst="cloudCallo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483768" y="2478119"/>
            <a:ext cx="396044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92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931482" y="233353"/>
            <a:ext cx="5328592" cy="13234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8000" b="1" dirty="0" smtClean="0">
                <a:solidFill>
                  <a:srgbClr val="FFFF00"/>
                </a:solidFill>
                <a:latin typeface="+mj-lt"/>
              </a:rPr>
              <a:t>Well done!</a:t>
            </a:r>
            <a:endParaRPr lang="en-GB" sz="8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5" name="TextBox 24">
            <a:hlinkClick r:id="rId3" action="ppaction://hlinksldjump"/>
          </p:cNvPr>
          <p:cNvSpPr txBox="1"/>
          <p:nvPr/>
        </p:nvSpPr>
        <p:spPr>
          <a:xfrm>
            <a:off x="2195736" y="5445224"/>
            <a:ext cx="4608512" cy="1015663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rgbClr val="FFFF00"/>
                </a:solidFill>
                <a:latin typeface="+mj-lt"/>
              </a:rPr>
              <a:t>Play again</a:t>
            </a:r>
            <a:endParaRPr lang="en-GB" sz="6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2879812" y="1700808"/>
            <a:ext cx="3240360" cy="349753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07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GB" b="1" dirty="0" smtClean="0">
                <a:solidFill>
                  <a:srgbClr val="663300"/>
                </a:solidFill>
              </a:rPr>
              <a:t>What time is it?</a:t>
            </a:r>
            <a:endParaRPr lang="en-GB" b="1" dirty="0">
              <a:solidFill>
                <a:srgbClr val="663300"/>
              </a:solidFill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46"/>
          <a:stretch/>
        </p:blipFill>
        <p:spPr>
          <a:xfrm>
            <a:off x="805523" y="2492896"/>
            <a:ext cx="2448272" cy="2448272"/>
          </a:xfrm>
          <a:prstGeom prst="rect">
            <a:avLst/>
          </a:prstGeom>
          <a:ln w="228600" cap="sq" cmpd="thickThin">
            <a:solidFill>
              <a:srgbClr val="6633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cxnSp>
        <p:nvCxnSpPr>
          <p:cNvPr id="7" name="Straight Arrow Connector 6"/>
          <p:cNvCxnSpPr/>
          <p:nvPr/>
        </p:nvCxnSpPr>
        <p:spPr>
          <a:xfrm>
            <a:off x="2057337" y="3676377"/>
            <a:ext cx="0" cy="104876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057337" y="3663981"/>
            <a:ext cx="786471" cy="5305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hlinkClick r:id="rId3" action="ppaction://hlinksldjump"/>
          </p:cNvPr>
          <p:cNvSpPr/>
          <p:nvPr/>
        </p:nvSpPr>
        <p:spPr>
          <a:xfrm>
            <a:off x="229818" y="116632"/>
            <a:ext cx="8662662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4" action="ppaction://hlinksldjump"/>
          </p:cNvPr>
          <p:cNvSpPr txBox="1"/>
          <p:nvPr/>
        </p:nvSpPr>
        <p:spPr>
          <a:xfrm>
            <a:off x="4788024" y="2077397"/>
            <a:ext cx="3602244" cy="830997"/>
          </a:xfrm>
          <a:prstGeom prst="rect">
            <a:avLst/>
          </a:prstGeom>
          <a:solidFill>
            <a:srgbClr val="FFFF00"/>
          </a:solidFill>
          <a:ln>
            <a:solidFill>
              <a:srgbClr val="66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rgbClr val="663300"/>
                </a:solidFill>
                <a:latin typeface="+mj-lt"/>
              </a:rPr>
              <a:t>Half past 1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rgbClr val="663300"/>
              </a:solidFill>
              <a:latin typeface="+mj-lt"/>
            </a:endParaRPr>
          </a:p>
        </p:txBody>
      </p:sp>
      <p:sp>
        <p:nvSpPr>
          <p:cNvPr id="6" name="TextBox 5">
            <a:hlinkClick r:id="rId5" action="ppaction://hlinksldjump"/>
          </p:cNvPr>
          <p:cNvSpPr txBox="1"/>
          <p:nvPr/>
        </p:nvSpPr>
        <p:spPr>
          <a:xfrm>
            <a:off x="4788024" y="3501008"/>
            <a:ext cx="3591125" cy="830997"/>
          </a:xfrm>
          <a:prstGeom prst="rect">
            <a:avLst/>
          </a:prstGeom>
          <a:solidFill>
            <a:srgbClr val="FFFF00"/>
          </a:solidFill>
          <a:ln>
            <a:solidFill>
              <a:srgbClr val="66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rgbClr val="663300"/>
                </a:solidFill>
                <a:latin typeface="+mj-lt"/>
              </a:rPr>
              <a:t>Half past 3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rgbClr val="663300"/>
              </a:solidFill>
              <a:latin typeface="+mj-lt"/>
            </a:endParaRPr>
          </a:p>
        </p:txBody>
      </p:sp>
      <p:sp>
        <p:nvSpPr>
          <p:cNvPr id="5" name="TextBox 4">
            <a:hlinkClick r:id="rId4" action="ppaction://hlinksldjump"/>
          </p:cNvPr>
          <p:cNvSpPr txBox="1"/>
          <p:nvPr/>
        </p:nvSpPr>
        <p:spPr>
          <a:xfrm>
            <a:off x="4788024" y="4941168"/>
            <a:ext cx="3602244" cy="830997"/>
          </a:xfrm>
          <a:prstGeom prst="rect">
            <a:avLst/>
          </a:prstGeom>
          <a:solidFill>
            <a:srgbClr val="FFFF00"/>
          </a:solidFill>
          <a:ln>
            <a:solidFill>
              <a:srgbClr val="66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rgbClr val="663300"/>
                </a:solidFill>
                <a:latin typeface="+mj-lt"/>
              </a:rPr>
              <a:t>Half past 6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rgbClr val="6633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2501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loud Callout 7">
            <a:hlinkClick r:id="rId2" action="ppaction://hlinksldjump"/>
          </p:cNvPr>
          <p:cNvSpPr/>
          <p:nvPr/>
        </p:nvSpPr>
        <p:spPr>
          <a:xfrm>
            <a:off x="1403648" y="1412776"/>
            <a:ext cx="6120680" cy="3528392"/>
          </a:xfrm>
          <a:prstGeom prst="cloudCallo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483768" y="2478119"/>
            <a:ext cx="396044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92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931482" y="233353"/>
            <a:ext cx="5328592" cy="13234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8000" b="1" dirty="0" smtClean="0">
                <a:solidFill>
                  <a:srgbClr val="FFFF00"/>
                </a:solidFill>
                <a:latin typeface="+mj-lt"/>
              </a:rPr>
              <a:t>Well done!</a:t>
            </a:r>
            <a:endParaRPr lang="en-GB" sz="8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5" name="TextBox 24">
            <a:hlinkClick r:id="rId3" action="ppaction://hlinksldjump"/>
          </p:cNvPr>
          <p:cNvSpPr txBox="1"/>
          <p:nvPr/>
        </p:nvSpPr>
        <p:spPr>
          <a:xfrm>
            <a:off x="2195736" y="5445224"/>
            <a:ext cx="4608512" cy="1015663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rgbClr val="FFFF00"/>
                </a:solidFill>
                <a:latin typeface="+mj-lt"/>
              </a:rPr>
              <a:t>Play again</a:t>
            </a:r>
            <a:endParaRPr lang="en-GB" sz="6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2879812" y="1700808"/>
            <a:ext cx="3240360" cy="349753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07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GB" b="1" dirty="0" smtClean="0">
                <a:solidFill>
                  <a:srgbClr val="663300"/>
                </a:solidFill>
              </a:rPr>
              <a:t>What time is it?</a:t>
            </a:r>
            <a:endParaRPr lang="en-GB" b="1" dirty="0">
              <a:solidFill>
                <a:srgbClr val="663300"/>
              </a:solidFill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46"/>
          <a:stretch/>
        </p:blipFill>
        <p:spPr>
          <a:xfrm>
            <a:off x="805523" y="2492896"/>
            <a:ext cx="2448272" cy="2448272"/>
          </a:xfrm>
          <a:prstGeom prst="rect">
            <a:avLst/>
          </a:prstGeom>
          <a:ln w="228600" cap="sq" cmpd="thickThin">
            <a:solidFill>
              <a:srgbClr val="6633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cxnSp>
        <p:nvCxnSpPr>
          <p:cNvPr id="7" name="Straight Arrow Connector 6"/>
          <p:cNvCxnSpPr/>
          <p:nvPr/>
        </p:nvCxnSpPr>
        <p:spPr>
          <a:xfrm>
            <a:off x="2057337" y="3676377"/>
            <a:ext cx="12188" cy="97675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1763688" y="2908394"/>
            <a:ext cx="305838" cy="7679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hlinkClick r:id="rId3" action="ppaction://hlinksldjump"/>
          </p:cNvPr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644008" y="4941168"/>
            <a:ext cx="3746260" cy="830997"/>
          </a:xfrm>
          <a:prstGeom prst="rect">
            <a:avLst/>
          </a:prstGeom>
          <a:solidFill>
            <a:srgbClr val="FFFF00"/>
          </a:solidFill>
          <a:ln>
            <a:solidFill>
              <a:srgbClr val="66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rgbClr val="663300"/>
                </a:solidFill>
                <a:latin typeface="+mj-lt"/>
              </a:rPr>
              <a:t>Half past 12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rgbClr val="66330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4008" y="3501008"/>
            <a:ext cx="3735141" cy="830997"/>
          </a:xfrm>
          <a:prstGeom prst="rect">
            <a:avLst/>
          </a:prstGeom>
          <a:solidFill>
            <a:srgbClr val="FFFF00"/>
          </a:solidFill>
          <a:ln>
            <a:solidFill>
              <a:srgbClr val="66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rgbClr val="663300"/>
                </a:solidFill>
                <a:latin typeface="+mj-lt"/>
              </a:rPr>
              <a:t>Half past 6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rgbClr val="663300"/>
              </a:solidFill>
              <a:latin typeface="+mj-lt"/>
            </a:endParaRPr>
          </a:p>
        </p:txBody>
      </p:sp>
      <p:sp>
        <p:nvSpPr>
          <p:cNvPr id="3" name="TextBox 2">
            <a:hlinkClick r:id="rId4" action="ppaction://hlinksldjump"/>
          </p:cNvPr>
          <p:cNvSpPr txBox="1"/>
          <p:nvPr/>
        </p:nvSpPr>
        <p:spPr>
          <a:xfrm>
            <a:off x="4644008" y="2077397"/>
            <a:ext cx="3746260" cy="830997"/>
          </a:xfrm>
          <a:prstGeom prst="rect">
            <a:avLst/>
          </a:prstGeom>
          <a:solidFill>
            <a:srgbClr val="FFFF00"/>
          </a:solidFill>
          <a:ln>
            <a:solidFill>
              <a:srgbClr val="66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rgbClr val="663300"/>
                </a:solidFill>
                <a:latin typeface="+mj-lt"/>
              </a:rPr>
              <a:t>Half past 11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rgbClr val="6633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4676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loud Callout 7">
            <a:hlinkClick r:id="rId2" action="ppaction://hlinksldjump"/>
          </p:cNvPr>
          <p:cNvSpPr/>
          <p:nvPr/>
        </p:nvSpPr>
        <p:spPr>
          <a:xfrm>
            <a:off x="1403648" y="1412776"/>
            <a:ext cx="6120680" cy="3528392"/>
          </a:xfrm>
          <a:prstGeom prst="cloudCallo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483768" y="2478119"/>
            <a:ext cx="396044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92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931482" y="233353"/>
            <a:ext cx="5328592" cy="13234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8000" b="1" dirty="0" smtClean="0">
                <a:solidFill>
                  <a:srgbClr val="FFFF00"/>
                </a:solidFill>
                <a:latin typeface="+mj-lt"/>
              </a:rPr>
              <a:t>Well done!</a:t>
            </a:r>
            <a:endParaRPr lang="en-GB" sz="8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5" name="TextBox 24">
            <a:hlinkClick r:id="rId3" action="ppaction://hlinksldjump"/>
          </p:cNvPr>
          <p:cNvSpPr txBox="1"/>
          <p:nvPr/>
        </p:nvSpPr>
        <p:spPr>
          <a:xfrm>
            <a:off x="2195736" y="5445224"/>
            <a:ext cx="4608512" cy="1015663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rgbClr val="FFFF00"/>
                </a:solidFill>
                <a:latin typeface="+mj-lt"/>
              </a:rPr>
              <a:t>Play again</a:t>
            </a:r>
            <a:endParaRPr lang="en-GB" sz="6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2879812" y="1700808"/>
            <a:ext cx="3240360" cy="349753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07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GB" b="1" dirty="0" smtClean="0">
                <a:solidFill>
                  <a:srgbClr val="663300"/>
                </a:solidFill>
              </a:rPr>
              <a:t>What time is it?</a:t>
            </a:r>
            <a:endParaRPr lang="en-GB" b="1" dirty="0">
              <a:solidFill>
                <a:srgbClr val="663300"/>
              </a:solidFill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46"/>
          <a:stretch/>
        </p:blipFill>
        <p:spPr>
          <a:xfrm>
            <a:off x="805523" y="2492896"/>
            <a:ext cx="2448272" cy="2448272"/>
          </a:xfrm>
          <a:prstGeom prst="rect">
            <a:avLst/>
          </a:prstGeom>
          <a:ln w="228600" cap="sq" cmpd="thickThin">
            <a:solidFill>
              <a:srgbClr val="6633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cxnSp>
        <p:nvCxnSpPr>
          <p:cNvPr id="7" name="Straight Arrow Connector 6"/>
          <p:cNvCxnSpPr/>
          <p:nvPr/>
        </p:nvCxnSpPr>
        <p:spPr>
          <a:xfrm>
            <a:off x="2057337" y="3676377"/>
            <a:ext cx="12188" cy="97675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069525" y="3284984"/>
            <a:ext cx="630267" cy="3913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hlinkClick r:id="rId3" action="ppaction://hlinksldjump"/>
          </p:cNvPr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4" action="ppaction://hlinksldjump"/>
          </p:cNvPr>
          <p:cNvSpPr txBox="1"/>
          <p:nvPr/>
        </p:nvSpPr>
        <p:spPr>
          <a:xfrm>
            <a:off x="4572000" y="2077397"/>
            <a:ext cx="3818268" cy="830997"/>
          </a:xfrm>
          <a:prstGeom prst="rect">
            <a:avLst/>
          </a:prstGeom>
          <a:solidFill>
            <a:srgbClr val="FFFF00"/>
          </a:solidFill>
          <a:ln>
            <a:solidFill>
              <a:srgbClr val="66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rgbClr val="663300"/>
                </a:solidFill>
                <a:latin typeface="+mj-lt"/>
              </a:rPr>
              <a:t>Half past 1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rgbClr val="663300"/>
              </a:solidFill>
              <a:latin typeface="+mj-lt"/>
            </a:endParaRP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4572000" y="3501008"/>
            <a:ext cx="3807149" cy="830997"/>
          </a:xfrm>
          <a:prstGeom prst="rect">
            <a:avLst/>
          </a:prstGeom>
          <a:solidFill>
            <a:srgbClr val="FFFF00"/>
          </a:solidFill>
          <a:ln>
            <a:solidFill>
              <a:srgbClr val="66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rgbClr val="663300"/>
                </a:solidFill>
                <a:latin typeface="+mj-lt"/>
              </a:rPr>
              <a:t>Half past 12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rgbClr val="663300"/>
              </a:solidFill>
              <a:latin typeface="+mj-lt"/>
            </a:endParaRPr>
          </a:p>
        </p:txBody>
      </p:sp>
      <p:sp>
        <p:nvSpPr>
          <p:cNvPr id="5" name="TextBox 4">
            <a:hlinkClick r:id="rId5" action="ppaction://hlinksldjump"/>
          </p:cNvPr>
          <p:cNvSpPr txBox="1"/>
          <p:nvPr/>
        </p:nvSpPr>
        <p:spPr>
          <a:xfrm>
            <a:off x="4572000" y="4941168"/>
            <a:ext cx="3818268" cy="830997"/>
          </a:xfrm>
          <a:prstGeom prst="rect">
            <a:avLst/>
          </a:prstGeom>
          <a:solidFill>
            <a:srgbClr val="FFFF00"/>
          </a:solidFill>
          <a:ln>
            <a:solidFill>
              <a:srgbClr val="66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rgbClr val="663300"/>
                </a:solidFill>
                <a:latin typeface="+mj-lt"/>
              </a:rPr>
              <a:t>Half past 2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rgbClr val="6633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0109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GB" b="1" dirty="0" smtClean="0">
                <a:solidFill>
                  <a:srgbClr val="663300"/>
                </a:solidFill>
              </a:rPr>
              <a:t>What time is it?</a:t>
            </a:r>
            <a:endParaRPr lang="en-GB" b="1" dirty="0">
              <a:solidFill>
                <a:srgbClr val="663300"/>
              </a:solidFill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46"/>
          <a:stretch/>
        </p:blipFill>
        <p:spPr>
          <a:xfrm>
            <a:off x="805523" y="2492896"/>
            <a:ext cx="2448272" cy="2448272"/>
          </a:xfrm>
          <a:prstGeom prst="rect">
            <a:avLst/>
          </a:prstGeom>
          <a:ln w="228600" cap="sq" cmpd="thickThin">
            <a:solidFill>
              <a:srgbClr val="6633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cxnSp>
        <p:nvCxnSpPr>
          <p:cNvPr id="7" name="Straight Arrow Connector 6"/>
          <p:cNvCxnSpPr/>
          <p:nvPr/>
        </p:nvCxnSpPr>
        <p:spPr>
          <a:xfrm flipH="1">
            <a:off x="2029659" y="3676377"/>
            <a:ext cx="27678" cy="97675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069526" y="3676378"/>
            <a:ext cx="630266" cy="4727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hlinkClick r:id="rId3" action="ppaction://hlinksldjump"/>
          </p:cNvPr>
          <p:cNvSpPr/>
          <p:nvPr/>
        </p:nvSpPr>
        <p:spPr>
          <a:xfrm>
            <a:off x="179512" y="116632"/>
            <a:ext cx="8784976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4" action="ppaction://hlinksldjump"/>
          </p:cNvPr>
          <p:cNvSpPr txBox="1"/>
          <p:nvPr/>
        </p:nvSpPr>
        <p:spPr>
          <a:xfrm>
            <a:off x="4716016" y="2077397"/>
            <a:ext cx="3674252" cy="830997"/>
          </a:xfrm>
          <a:prstGeom prst="rect">
            <a:avLst/>
          </a:prstGeom>
          <a:solidFill>
            <a:srgbClr val="FFFF00"/>
          </a:solidFill>
          <a:ln>
            <a:solidFill>
              <a:srgbClr val="66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rgbClr val="663300"/>
                </a:solidFill>
                <a:latin typeface="+mj-lt"/>
              </a:rPr>
              <a:t>Half past 8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rgbClr val="663300"/>
              </a:solidFill>
              <a:latin typeface="+mj-lt"/>
            </a:endParaRP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4716016" y="3501008"/>
            <a:ext cx="3663133" cy="830997"/>
          </a:xfrm>
          <a:prstGeom prst="rect">
            <a:avLst/>
          </a:prstGeom>
          <a:solidFill>
            <a:srgbClr val="FFFF00"/>
          </a:solidFill>
          <a:ln>
            <a:solidFill>
              <a:srgbClr val="66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rgbClr val="663300"/>
                </a:solidFill>
                <a:latin typeface="+mj-lt"/>
              </a:rPr>
              <a:t>Half past 6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rgbClr val="663300"/>
              </a:solidFill>
              <a:latin typeface="+mj-lt"/>
            </a:endParaRPr>
          </a:p>
        </p:txBody>
      </p:sp>
      <p:sp>
        <p:nvSpPr>
          <p:cNvPr id="5" name="TextBox 4">
            <a:hlinkClick r:id="rId5" action="ppaction://hlinksldjump"/>
          </p:cNvPr>
          <p:cNvSpPr txBox="1"/>
          <p:nvPr/>
        </p:nvSpPr>
        <p:spPr>
          <a:xfrm>
            <a:off x="4716016" y="4941168"/>
            <a:ext cx="3674252" cy="830997"/>
          </a:xfrm>
          <a:prstGeom prst="rect">
            <a:avLst/>
          </a:prstGeom>
          <a:solidFill>
            <a:srgbClr val="FFFF00"/>
          </a:solidFill>
          <a:ln>
            <a:solidFill>
              <a:srgbClr val="66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rgbClr val="663300"/>
                </a:solidFill>
                <a:latin typeface="+mj-lt"/>
              </a:rPr>
              <a:t>Half past 4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rgbClr val="6633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0688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loud Callout 7">
            <a:hlinkClick r:id="rId3" action="ppaction://hlinksldjump"/>
          </p:cNvPr>
          <p:cNvSpPr/>
          <p:nvPr/>
        </p:nvSpPr>
        <p:spPr>
          <a:xfrm>
            <a:off x="1403648" y="1412776"/>
            <a:ext cx="6120680" cy="3528392"/>
          </a:xfrm>
          <a:prstGeom prst="cloudCallo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483768" y="2478119"/>
            <a:ext cx="396044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hlinkClick r:id="rId3" action="ppaction://hlinksldjump"/>
          </p:cNvPr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92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931482" y="233353"/>
            <a:ext cx="5328592" cy="13234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8000" b="1" dirty="0" smtClean="0">
                <a:solidFill>
                  <a:srgbClr val="FFFF00"/>
                </a:solidFill>
                <a:latin typeface="+mj-lt"/>
              </a:rPr>
              <a:t>Well done!</a:t>
            </a:r>
            <a:endParaRPr lang="en-GB" sz="8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5" name="TextBox 24">
            <a:hlinkClick r:id="rId3" action="ppaction://hlinksldjump"/>
          </p:cNvPr>
          <p:cNvSpPr txBox="1"/>
          <p:nvPr/>
        </p:nvSpPr>
        <p:spPr>
          <a:xfrm>
            <a:off x="2195736" y="5445224"/>
            <a:ext cx="4608512" cy="1323439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FFFF00"/>
                </a:solidFill>
                <a:latin typeface="+mj-lt"/>
              </a:rPr>
              <a:t>Press here for a certificate</a:t>
            </a:r>
            <a:endParaRPr lang="en-GB" sz="4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2879812" y="1700808"/>
            <a:ext cx="3240360" cy="349753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07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931482" y="233353"/>
            <a:ext cx="5328592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663300"/>
                </a:solidFill>
                <a:latin typeface="+mj-lt"/>
              </a:rPr>
              <a:t>Well done! You can read ‘half past’ times.</a:t>
            </a:r>
            <a:endParaRPr lang="en-GB" sz="3600" b="1" dirty="0">
              <a:solidFill>
                <a:srgbClr val="663300"/>
              </a:solidFill>
              <a:latin typeface="+mj-lt"/>
            </a:endParaRPr>
          </a:p>
        </p:txBody>
      </p:sp>
      <p:pic>
        <p:nvPicPr>
          <p:cNvPr id="6" name="Pictur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46"/>
          <a:stretch/>
        </p:blipFill>
        <p:spPr>
          <a:xfrm>
            <a:off x="3275856" y="2276872"/>
            <a:ext cx="2448272" cy="2448272"/>
          </a:xfrm>
          <a:prstGeom prst="rect">
            <a:avLst/>
          </a:prstGeom>
          <a:ln w="228600" cap="sq" cmpd="thickThin">
            <a:solidFill>
              <a:srgbClr val="663300"/>
            </a:solidFill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sp>
        <p:nvSpPr>
          <p:cNvPr id="9" name="5-Point Star 8"/>
          <p:cNvSpPr/>
          <p:nvPr/>
        </p:nvSpPr>
        <p:spPr>
          <a:xfrm rot="1134293">
            <a:off x="6618055" y="2103900"/>
            <a:ext cx="936104" cy="101566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5-Point Star 9"/>
          <p:cNvSpPr/>
          <p:nvPr/>
        </p:nvSpPr>
        <p:spPr>
          <a:xfrm rot="20808516">
            <a:off x="1449149" y="2103901"/>
            <a:ext cx="936104" cy="1015663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5-Point Star 11"/>
          <p:cNvSpPr/>
          <p:nvPr/>
        </p:nvSpPr>
        <p:spPr>
          <a:xfrm rot="1254841">
            <a:off x="7843891" y="282051"/>
            <a:ext cx="936104" cy="101566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5-Point Star 12"/>
          <p:cNvSpPr/>
          <p:nvPr/>
        </p:nvSpPr>
        <p:spPr>
          <a:xfrm rot="20808516">
            <a:off x="305966" y="282051"/>
            <a:ext cx="936104" cy="1015663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02426" y="5732730"/>
            <a:ext cx="8109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996600"/>
                </a:solidFill>
                <a:latin typeface="Comic Sans MS" panose="030F0702030302020204" pitchFamily="66" charset="0"/>
              </a:rPr>
              <a:t>Awarded to:</a:t>
            </a:r>
            <a:r>
              <a:rPr lang="en-GB" sz="4800" dirty="0" smtClean="0">
                <a:solidFill>
                  <a:srgbClr val="996600"/>
                </a:solidFill>
              </a:rPr>
              <a:t>_ _ _ _ _ _ _ _ _ _ _ _ _ _</a:t>
            </a:r>
            <a:endParaRPr lang="en-GB" sz="4800" dirty="0">
              <a:solidFill>
                <a:srgbClr val="9966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4545748" y="3427721"/>
            <a:ext cx="1458" cy="108139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545748" y="2852936"/>
            <a:ext cx="451373" cy="57478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89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loud Callout 7">
            <a:hlinkClick r:id="rId2" action="ppaction://hlinksldjump"/>
          </p:cNvPr>
          <p:cNvSpPr/>
          <p:nvPr/>
        </p:nvSpPr>
        <p:spPr>
          <a:xfrm>
            <a:off x="1403648" y="1412776"/>
            <a:ext cx="6120680" cy="3528392"/>
          </a:xfrm>
          <a:prstGeom prst="cloudCallo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483768" y="2478119"/>
            <a:ext cx="396044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</p:cNvPr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633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931482" y="233353"/>
            <a:ext cx="5328592" cy="13234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8000" b="1" dirty="0" smtClean="0">
                <a:solidFill>
                  <a:srgbClr val="FFFF00"/>
                </a:solidFill>
                <a:latin typeface="+mj-lt"/>
              </a:rPr>
              <a:t>Well done!</a:t>
            </a:r>
            <a:endParaRPr lang="en-GB" sz="8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5" name="TextBox 24">
            <a:hlinkClick r:id="rId3" action="ppaction://hlinksldjump"/>
          </p:cNvPr>
          <p:cNvSpPr txBox="1"/>
          <p:nvPr/>
        </p:nvSpPr>
        <p:spPr>
          <a:xfrm>
            <a:off x="2195736" y="5445224"/>
            <a:ext cx="4608512" cy="1015663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rgbClr val="FFFF00"/>
                </a:solidFill>
                <a:latin typeface="+mj-lt"/>
              </a:rPr>
              <a:t>Play again</a:t>
            </a:r>
            <a:endParaRPr lang="en-GB" sz="6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2879812" y="1700808"/>
            <a:ext cx="3240360" cy="349753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81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GB" b="1" dirty="0" smtClean="0">
                <a:solidFill>
                  <a:srgbClr val="663300"/>
                </a:solidFill>
              </a:rPr>
              <a:t>What time is it?</a:t>
            </a:r>
            <a:endParaRPr lang="en-GB" b="1" dirty="0">
              <a:solidFill>
                <a:srgbClr val="663300"/>
              </a:solidFill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46"/>
          <a:stretch/>
        </p:blipFill>
        <p:spPr>
          <a:xfrm>
            <a:off x="805523" y="2492896"/>
            <a:ext cx="2448272" cy="2448272"/>
          </a:xfrm>
          <a:prstGeom prst="rect">
            <a:avLst/>
          </a:prstGeom>
          <a:ln w="228600" cap="sq" cmpd="thickThin">
            <a:solidFill>
              <a:srgbClr val="6633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cxnSp>
        <p:nvCxnSpPr>
          <p:cNvPr id="7" name="Straight Arrow Connector 6"/>
          <p:cNvCxnSpPr/>
          <p:nvPr/>
        </p:nvCxnSpPr>
        <p:spPr>
          <a:xfrm>
            <a:off x="2057337" y="3676377"/>
            <a:ext cx="12188" cy="97675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069525" y="3676378"/>
            <a:ext cx="342235" cy="65562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4" action="ppaction://hlinksldjump"/>
          </p:cNvPr>
          <p:cNvSpPr txBox="1"/>
          <p:nvPr/>
        </p:nvSpPr>
        <p:spPr>
          <a:xfrm>
            <a:off x="4572000" y="2077397"/>
            <a:ext cx="3818268" cy="830997"/>
          </a:xfrm>
          <a:prstGeom prst="rect">
            <a:avLst/>
          </a:prstGeom>
          <a:solidFill>
            <a:srgbClr val="FFFF00"/>
          </a:solidFill>
          <a:ln>
            <a:solidFill>
              <a:srgbClr val="66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rgbClr val="663300"/>
                </a:solidFill>
                <a:latin typeface="+mj-lt"/>
              </a:rPr>
              <a:t>Half past 4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rgbClr val="663300"/>
              </a:solidFill>
              <a:latin typeface="+mj-lt"/>
            </a:endParaRPr>
          </a:p>
        </p:txBody>
      </p:sp>
      <p:sp>
        <p:nvSpPr>
          <p:cNvPr id="6" name="TextBox 5">
            <a:hlinkClick r:id="rId5" action="ppaction://hlinksldjump"/>
          </p:cNvPr>
          <p:cNvSpPr txBox="1"/>
          <p:nvPr/>
        </p:nvSpPr>
        <p:spPr>
          <a:xfrm>
            <a:off x="4572000" y="3501008"/>
            <a:ext cx="3807149" cy="830997"/>
          </a:xfrm>
          <a:prstGeom prst="rect">
            <a:avLst/>
          </a:prstGeom>
          <a:solidFill>
            <a:srgbClr val="FFFF00"/>
          </a:solidFill>
          <a:ln>
            <a:solidFill>
              <a:srgbClr val="66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rgbClr val="663300"/>
                </a:solidFill>
                <a:latin typeface="+mj-lt"/>
              </a:rPr>
              <a:t>Half past 5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rgbClr val="663300"/>
              </a:solidFill>
              <a:latin typeface="+mj-lt"/>
            </a:endParaRPr>
          </a:p>
        </p:txBody>
      </p:sp>
      <p:sp>
        <p:nvSpPr>
          <p:cNvPr id="5" name="TextBox 4">
            <a:hlinkClick r:id="rId4" action="ppaction://hlinksldjump"/>
          </p:cNvPr>
          <p:cNvSpPr txBox="1"/>
          <p:nvPr/>
        </p:nvSpPr>
        <p:spPr>
          <a:xfrm>
            <a:off x="4572000" y="4941168"/>
            <a:ext cx="3818268" cy="830997"/>
          </a:xfrm>
          <a:prstGeom prst="rect">
            <a:avLst/>
          </a:prstGeom>
          <a:solidFill>
            <a:srgbClr val="FFFF00"/>
          </a:solidFill>
          <a:ln>
            <a:solidFill>
              <a:srgbClr val="66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rgbClr val="663300"/>
                </a:solidFill>
                <a:latin typeface="+mj-lt"/>
              </a:rPr>
              <a:t>Half past 12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rgbClr val="6633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3911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loud Callout 7">
            <a:hlinkClick r:id="rId2" action="ppaction://hlinksldjump"/>
          </p:cNvPr>
          <p:cNvSpPr/>
          <p:nvPr/>
        </p:nvSpPr>
        <p:spPr>
          <a:xfrm>
            <a:off x="1403648" y="1412776"/>
            <a:ext cx="6120680" cy="3528392"/>
          </a:xfrm>
          <a:prstGeom prst="cloudCallo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483768" y="2478119"/>
            <a:ext cx="396044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921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931482" y="233353"/>
            <a:ext cx="5328592" cy="13234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8000" b="1" dirty="0" smtClean="0">
                <a:solidFill>
                  <a:srgbClr val="FFFF00"/>
                </a:solidFill>
                <a:latin typeface="+mj-lt"/>
              </a:rPr>
              <a:t>Well done!</a:t>
            </a:r>
            <a:endParaRPr lang="en-GB" sz="8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5" name="TextBox 24">
            <a:hlinkClick r:id="rId3" action="ppaction://hlinksldjump"/>
          </p:cNvPr>
          <p:cNvSpPr txBox="1"/>
          <p:nvPr/>
        </p:nvSpPr>
        <p:spPr>
          <a:xfrm>
            <a:off x="2195736" y="5445224"/>
            <a:ext cx="4608512" cy="1015663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rgbClr val="FFFF00"/>
                </a:solidFill>
                <a:latin typeface="+mj-lt"/>
              </a:rPr>
              <a:t>Play again</a:t>
            </a:r>
            <a:endParaRPr lang="en-GB" sz="6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2879812" y="1700808"/>
            <a:ext cx="3240360" cy="349753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07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GB" b="1" dirty="0" smtClean="0">
                <a:solidFill>
                  <a:srgbClr val="663300"/>
                </a:solidFill>
              </a:rPr>
              <a:t>What time is it?</a:t>
            </a:r>
            <a:endParaRPr lang="en-GB" b="1" dirty="0">
              <a:solidFill>
                <a:srgbClr val="663300"/>
              </a:solidFill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46"/>
          <a:stretch/>
        </p:blipFill>
        <p:spPr>
          <a:xfrm>
            <a:off x="805523" y="2492896"/>
            <a:ext cx="2448272" cy="2448272"/>
          </a:xfrm>
          <a:prstGeom prst="rect">
            <a:avLst/>
          </a:prstGeom>
          <a:ln w="228600" cap="sq" cmpd="thickThin">
            <a:solidFill>
              <a:srgbClr val="6633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cxnSp>
        <p:nvCxnSpPr>
          <p:cNvPr id="7" name="Straight Arrow Connector 6"/>
          <p:cNvCxnSpPr/>
          <p:nvPr/>
        </p:nvCxnSpPr>
        <p:spPr>
          <a:xfrm>
            <a:off x="2057337" y="3676377"/>
            <a:ext cx="12189" cy="104876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1187624" y="3501008"/>
            <a:ext cx="881902" cy="17537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hlinkClick r:id="rId3" action="ppaction://hlinksldjump"/>
          </p:cNvPr>
          <p:cNvSpPr/>
          <p:nvPr/>
        </p:nvSpPr>
        <p:spPr>
          <a:xfrm>
            <a:off x="179512" y="116632"/>
            <a:ext cx="8784976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4" action="ppaction://hlinksldjump"/>
          </p:cNvPr>
          <p:cNvSpPr txBox="1"/>
          <p:nvPr/>
        </p:nvSpPr>
        <p:spPr>
          <a:xfrm>
            <a:off x="4644008" y="2077397"/>
            <a:ext cx="3746260" cy="830997"/>
          </a:xfrm>
          <a:prstGeom prst="rect">
            <a:avLst/>
          </a:prstGeom>
          <a:solidFill>
            <a:srgbClr val="FFFF00"/>
          </a:solidFill>
          <a:ln>
            <a:solidFill>
              <a:srgbClr val="66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rgbClr val="663300"/>
                </a:solidFill>
                <a:latin typeface="+mj-lt"/>
              </a:rPr>
              <a:t>Half past 12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rgbClr val="663300"/>
              </a:solidFill>
              <a:latin typeface="+mj-lt"/>
            </a:endParaRPr>
          </a:p>
        </p:txBody>
      </p:sp>
      <p:sp>
        <p:nvSpPr>
          <p:cNvPr id="6" name="TextBox 5">
            <a:hlinkClick r:id="rId5" action="ppaction://hlinksldjump"/>
          </p:cNvPr>
          <p:cNvSpPr txBox="1"/>
          <p:nvPr/>
        </p:nvSpPr>
        <p:spPr>
          <a:xfrm>
            <a:off x="4644008" y="3501008"/>
            <a:ext cx="3735141" cy="830997"/>
          </a:xfrm>
          <a:prstGeom prst="rect">
            <a:avLst/>
          </a:prstGeom>
          <a:solidFill>
            <a:srgbClr val="FFFF00"/>
          </a:solidFill>
          <a:ln>
            <a:solidFill>
              <a:srgbClr val="66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rgbClr val="663300"/>
                </a:solidFill>
                <a:latin typeface="+mj-lt"/>
              </a:rPr>
              <a:t>Half past 9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rgbClr val="663300"/>
              </a:solidFill>
              <a:latin typeface="+mj-lt"/>
            </a:endParaRPr>
          </a:p>
        </p:txBody>
      </p:sp>
      <p:sp>
        <p:nvSpPr>
          <p:cNvPr id="5" name="TextBox 4">
            <a:hlinkClick r:id="rId4" action="ppaction://hlinksldjump"/>
          </p:cNvPr>
          <p:cNvSpPr txBox="1"/>
          <p:nvPr/>
        </p:nvSpPr>
        <p:spPr>
          <a:xfrm>
            <a:off x="4644008" y="4941168"/>
            <a:ext cx="3746260" cy="830997"/>
          </a:xfrm>
          <a:prstGeom prst="rect">
            <a:avLst/>
          </a:prstGeom>
          <a:solidFill>
            <a:srgbClr val="FFFF00"/>
          </a:solidFill>
          <a:ln>
            <a:solidFill>
              <a:srgbClr val="66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n w="19050">
                  <a:solidFill>
                    <a:schemeClr val="tx1"/>
                  </a:solidFill>
                </a:ln>
                <a:solidFill>
                  <a:srgbClr val="663300"/>
                </a:solidFill>
                <a:latin typeface="+mj-lt"/>
              </a:rPr>
              <a:t>Half past 8</a:t>
            </a:r>
            <a:endParaRPr lang="en-GB" sz="4800" dirty="0">
              <a:ln w="19050">
                <a:solidFill>
                  <a:schemeClr val="tx1"/>
                </a:solidFill>
              </a:ln>
              <a:solidFill>
                <a:srgbClr val="6633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3834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loud Callout 7">
            <a:hlinkClick r:id="rId2" action="ppaction://hlinksldjump"/>
          </p:cNvPr>
          <p:cNvSpPr/>
          <p:nvPr/>
        </p:nvSpPr>
        <p:spPr>
          <a:xfrm>
            <a:off x="1403648" y="1412776"/>
            <a:ext cx="6120680" cy="3528392"/>
          </a:xfrm>
          <a:prstGeom prst="cloudCallo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483768" y="2478119"/>
            <a:ext cx="396044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92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1">
      <a:majorFont>
        <a:latin typeface="Comic Sans MS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</TotalTime>
  <Words>184</Words>
  <Application>Microsoft Office PowerPoint</Application>
  <PresentationFormat>On-screen Show (4:3)</PresentationFormat>
  <Paragraphs>54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Half past</vt:lpstr>
      <vt:lpstr>What time is it?</vt:lpstr>
      <vt:lpstr>PowerPoint Presentation</vt:lpstr>
      <vt:lpstr>PowerPoint Presentation</vt:lpstr>
      <vt:lpstr>What time is it?</vt:lpstr>
      <vt:lpstr>PowerPoint Presentation</vt:lpstr>
      <vt:lpstr>PowerPoint Presentation</vt:lpstr>
      <vt:lpstr>What time is it?</vt:lpstr>
      <vt:lpstr>PowerPoint Presentation</vt:lpstr>
      <vt:lpstr>PowerPoint Presentation</vt:lpstr>
      <vt:lpstr>What time is it?</vt:lpstr>
      <vt:lpstr>PowerPoint Presentation</vt:lpstr>
      <vt:lpstr>PowerPoint Presentation</vt:lpstr>
      <vt:lpstr>What time is it?</vt:lpstr>
      <vt:lpstr>PowerPoint Presentation</vt:lpstr>
      <vt:lpstr>PowerPoint Presentation</vt:lpstr>
      <vt:lpstr>What time is it?</vt:lpstr>
      <vt:lpstr>PowerPoint Presentation</vt:lpstr>
      <vt:lpstr>PowerPoint Presentation</vt:lpstr>
      <vt:lpstr>What time is it?</vt:lpstr>
      <vt:lpstr>PowerPoint Presentation</vt:lpstr>
      <vt:lpstr>PowerPoint Presentation</vt:lpstr>
      <vt:lpstr>PowerPoint Presentation</vt:lpstr>
    </vt:vector>
  </TitlesOfParts>
  <Company>Wigan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Telling The Time</dc:title>
  <dc:creator>Colin2</dc:creator>
  <cp:lastModifiedBy>Colin2</cp:lastModifiedBy>
  <cp:revision>42</cp:revision>
  <dcterms:created xsi:type="dcterms:W3CDTF">2015-03-03T10:29:03Z</dcterms:created>
  <dcterms:modified xsi:type="dcterms:W3CDTF">2017-10-20T08:50:22Z</dcterms:modified>
</cp:coreProperties>
</file>